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6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451" y="0"/>
            <a:ext cx="6280189" cy="822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 0"/>
          <p:cNvSpPr/>
          <p:nvPr/>
        </p:nvSpPr>
        <p:spPr>
          <a:xfrm>
            <a:off x="793790" y="2803684"/>
            <a:ext cx="675667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 Lab Project Report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991570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Static and Transient Structural Analysis of a Simple Polygon Structure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36319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Name: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Abdul Rehman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Roll Number: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ME-1878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901" y="577096"/>
            <a:ext cx="12785765" cy="783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en-US" sz="4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Transient Structural Simulation: Stress Response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733901" y="1884759"/>
            <a:ext cx="3014305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Stress-Time Response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33901" y="2486263"/>
            <a:ext cx="495812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stress distribution, constantly shifting high-stress zones, different from the static case.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901" y="3492579"/>
            <a:ext cx="495812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Peak stresses at edges connected to the fixed face.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3901" y="4110990"/>
            <a:ext cx="495812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Maximum von Mises stress during highest applied forces.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3901" y="4729401"/>
            <a:ext cx="495812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Stress concentrated near fixed bottom face and loaded corners.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33" y="1910953"/>
            <a:ext cx="7692866" cy="5044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6"/>
          <p:cNvSpPr/>
          <p:nvPr/>
        </p:nvSpPr>
        <p:spPr>
          <a:xfrm>
            <a:off x="6211133" y="7191256"/>
            <a:ext cx="7692866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0C46B-D18F-E8BE-D364-19B248A19645}"/>
              </a:ext>
            </a:extLst>
          </p:cNvPr>
          <p:cNvSpPr/>
          <p:nvPr/>
        </p:nvSpPr>
        <p:spPr>
          <a:xfrm>
            <a:off x="12619078" y="7547968"/>
            <a:ext cx="1920240" cy="552093"/>
          </a:xfrm>
          <a:prstGeom prst="rect">
            <a:avLst/>
          </a:prstGeom>
          <a:solidFill>
            <a:srgbClr val="FDFC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 0"/>
          <p:cNvSpPr/>
          <p:nvPr/>
        </p:nvSpPr>
        <p:spPr>
          <a:xfrm>
            <a:off x="793790" y="3516749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Overview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4704636"/>
            <a:ext cx="4196358" cy="2843332"/>
          </a:xfrm>
          <a:prstGeom prst="roundRect">
            <a:avLst>
              <a:gd name="adj" fmla="val 5146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704636"/>
            <a:ext cx="121920" cy="2843332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496193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Introduction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142524" y="5521881"/>
            <a:ext cx="3590330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performs Static and Transient Structural simulations on a polygonal structure using ANSYS Workbench, with parameters derived from student details.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704636"/>
            <a:ext cx="4196358" cy="2843332"/>
          </a:xfrm>
          <a:prstGeom prst="roundRect">
            <a:avLst>
              <a:gd name="adj" fmla="val 5146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704636"/>
            <a:ext cx="121920" cy="2843332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496193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Workflow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565696" y="5521881"/>
            <a:ext cx="359033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Covers geometry, material definition, load application, meshing, and analysis for both static and time-dependent loading.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704636"/>
            <a:ext cx="4196358" cy="2843332"/>
          </a:xfrm>
          <a:prstGeom prst="roundRect">
            <a:avLst>
              <a:gd name="adj" fmla="val 5146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704636"/>
            <a:ext cx="121920" cy="2843332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496193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Objective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9988868" y="5521881"/>
            <a:ext cx="359033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understand structural behavior under various loading conditions and provide insights into deformation and stress responses.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6A8765-B697-FA14-F83C-9FBA34AA0EC0}"/>
              </a:ext>
            </a:extLst>
          </p:cNvPr>
          <p:cNvSpPr/>
          <p:nvPr/>
        </p:nvSpPr>
        <p:spPr>
          <a:xfrm>
            <a:off x="12619078" y="7684056"/>
            <a:ext cx="1920240" cy="416005"/>
          </a:xfrm>
          <a:prstGeom prst="rect">
            <a:avLst/>
          </a:prstGeom>
          <a:solidFill>
            <a:srgbClr val="FDFC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559" y="522922"/>
            <a:ext cx="10486073" cy="710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Problem Definition: Geometry &amp; Materials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665559" y="1708904"/>
            <a:ext cx="273355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Material Properties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65559" y="2254329"/>
            <a:ext cx="6417707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Properties were assigned using specified formulas, representing a moderately stiff, linearly elastic material.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5559" y="2919770"/>
            <a:ext cx="641770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Elastic Modulus (E):</a:t>
            </a: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78,000 MPa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5559" y="3233499"/>
            <a:ext cx="641770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Poisson's Ratio (ν):</a:t>
            </a: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0.28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5559" y="3651766"/>
            <a:ext cx="641770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59" y="3769400"/>
            <a:ext cx="6417707" cy="3548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6"/>
          <p:cNvSpPr/>
          <p:nvPr/>
        </p:nvSpPr>
        <p:spPr>
          <a:xfrm>
            <a:off x="665559" y="7531894"/>
            <a:ext cx="641770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4754" y="1708904"/>
            <a:ext cx="273355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Geometry Selection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554754" y="2254329"/>
            <a:ext cx="6417707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Based on roll number (1878, even), a </a:t>
            </a:r>
            <a:r>
              <a:rPr lang="en-US" sz="1450" dirty="0">
                <a:solidFill>
                  <a:srgbClr val="53241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 Pentagon</a:t>
            </a: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was selected for its symmetry and suitability for load transfer studies.</a:t>
            </a:r>
            <a:endParaRPr lang="en-US" sz="14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754" y="2962513"/>
            <a:ext cx="6417707" cy="4469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30F936-3333-C04D-A2E1-9A152B4EB542}"/>
              </a:ext>
            </a:extLst>
          </p:cNvPr>
          <p:cNvSpPr/>
          <p:nvPr/>
        </p:nvSpPr>
        <p:spPr>
          <a:xfrm>
            <a:off x="12619078" y="7787521"/>
            <a:ext cx="1920240" cy="312540"/>
          </a:xfrm>
          <a:prstGeom prst="rect">
            <a:avLst/>
          </a:prstGeom>
          <a:solidFill>
            <a:srgbClr val="FDFC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 0"/>
          <p:cNvSpPr/>
          <p:nvPr/>
        </p:nvSpPr>
        <p:spPr>
          <a:xfrm>
            <a:off x="793790" y="3887272"/>
            <a:ext cx="73594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Geometry and Modeling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5075158"/>
            <a:ext cx="6407944" cy="2102287"/>
          </a:xfrm>
          <a:prstGeom prst="roundRect">
            <a:avLst>
              <a:gd name="adj" fmla="val 25895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5324832"/>
            <a:ext cx="342007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ANSYS Design Modeler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043464" y="5884783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regular pentagon was sketched and extruded to a 3-D solid body.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5075158"/>
            <a:ext cx="6408063" cy="2102287"/>
          </a:xfrm>
          <a:prstGeom prst="roundRect">
            <a:avLst>
              <a:gd name="adj" fmla="val 25895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8222" y="532483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Considerations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7678222" y="5884783"/>
            <a:ext cx="59087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Horizontal face for fixed support.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78222" y="6258878"/>
            <a:ext cx="59087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Symmetric vertex distribution.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78222" y="6632972"/>
            <a:ext cx="59087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Topology error checks.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98FAB0-50FF-0765-81C4-FE0CBA281065}"/>
              </a:ext>
            </a:extLst>
          </p:cNvPr>
          <p:cNvSpPr/>
          <p:nvPr/>
        </p:nvSpPr>
        <p:spPr>
          <a:xfrm>
            <a:off x="12619078" y="7547968"/>
            <a:ext cx="1920240" cy="552093"/>
          </a:xfrm>
          <a:prstGeom prst="rect">
            <a:avLst/>
          </a:prstGeom>
          <a:solidFill>
            <a:srgbClr val="FDFC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rcRect r="6650"/>
          <a:stretch/>
        </p:blipFill>
        <p:spPr>
          <a:xfrm>
            <a:off x="10109954" y="1553618"/>
            <a:ext cx="4067412" cy="468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0"/>
          <p:cNvSpPr/>
          <p:nvPr/>
        </p:nvSpPr>
        <p:spPr>
          <a:xfrm>
            <a:off x="723543" y="707707"/>
            <a:ext cx="5943362" cy="772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Meshing Strategy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723543" y="2100382"/>
            <a:ext cx="3745111" cy="1793677"/>
          </a:xfrm>
          <a:prstGeom prst="roundRect">
            <a:avLst>
              <a:gd name="adj" fmla="val 6117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723543" y="2077522"/>
            <a:ext cx="3745111" cy="91440"/>
          </a:xfrm>
          <a:prstGeom prst="roundRect">
            <a:avLst>
              <a:gd name="adj" fmla="val 94954"/>
            </a:avLst>
          </a:prstGeom>
          <a:solidFill>
            <a:srgbClr val="FF954F"/>
          </a:solidFill>
          <a:ln/>
        </p:spPr>
      </p:sp>
      <p:sp>
        <p:nvSpPr>
          <p:cNvPr id="7" name="Shape 3"/>
          <p:cNvSpPr/>
          <p:nvPr/>
        </p:nvSpPr>
        <p:spPr>
          <a:xfrm>
            <a:off x="2286000" y="1790343"/>
            <a:ext cx="620078" cy="620078"/>
          </a:xfrm>
          <a:prstGeom prst="roundRect">
            <a:avLst>
              <a:gd name="adj" fmla="val 147465"/>
            </a:avLst>
          </a:prstGeom>
          <a:solidFill>
            <a:srgbClr val="FF954F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976" y="1976318"/>
            <a:ext cx="248007" cy="24800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53095" y="2617113"/>
            <a:ext cx="2971681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Element Type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953095" y="3127296"/>
            <a:ext cx="3286006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Hexahedral-dominant mesh for optimal accuracy.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4675346" y="2100382"/>
            <a:ext cx="3745111" cy="1793677"/>
          </a:xfrm>
          <a:prstGeom prst="roundRect">
            <a:avLst>
              <a:gd name="adj" fmla="val 6117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4675346" y="2077522"/>
            <a:ext cx="3745111" cy="91440"/>
          </a:xfrm>
          <a:prstGeom prst="roundRect">
            <a:avLst>
              <a:gd name="adj" fmla="val 94954"/>
            </a:avLst>
          </a:prstGeom>
          <a:solidFill>
            <a:srgbClr val="FF954F"/>
          </a:solidFill>
          <a:ln/>
        </p:spPr>
      </p:sp>
      <p:sp>
        <p:nvSpPr>
          <p:cNvPr id="13" name="Shape 8"/>
          <p:cNvSpPr/>
          <p:nvPr/>
        </p:nvSpPr>
        <p:spPr>
          <a:xfrm>
            <a:off x="6237803" y="1790343"/>
            <a:ext cx="620078" cy="620078"/>
          </a:xfrm>
          <a:prstGeom prst="roundRect">
            <a:avLst>
              <a:gd name="adj" fmla="val 147465"/>
            </a:avLst>
          </a:prstGeom>
          <a:solidFill>
            <a:srgbClr val="FF954F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3779" y="1976318"/>
            <a:ext cx="248007" cy="24800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904899" y="2617113"/>
            <a:ext cx="2971681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Element Quality</a:t>
            </a:r>
            <a:endParaRPr lang="en-US" sz="2300" dirty="0"/>
          </a:p>
        </p:txBody>
      </p:sp>
      <p:sp>
        <p:nvSpPr>
          <p:cNvPr id="16" name="Text 10"/>
          <p:cNvSpPr/>
          <p:nvPr/>
        </p:nvSpPr>
        <p:spPr>
          <a:xfrm>
            <a:off x="4904899" y="3127296"/>
            <a:ext cx="3286006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Verified to prevent skewness and aspect-ratio issues.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723543" y="4410789"/>
            <a:ext cx="7696914" cy="1793677"/>
          </a:xfrm>
          <a:prstGeom prst="roundRect">
            <a:avLst>
              <a:gd name="adj" fmla="val 6117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8" name="Shape 12"/>
          <p:cNvSpPr/>
          <p:nvPr/>
        </p:nvSpPr>
        <p:spPr>
          <a:xfrm>
            <a:off x="723543" y="4387929"/>
            <a:ext cx="7696914" cy="91440"/>
          </a:xfrm>
          <a:prstGeom prst="roundRect">
            <a:avLst>
              <a:gd name="adj" fmla="val 94954"/>
            </a:avLst>
          </a:prstGeom>
          <a:solidFill>
            <a:srgbClr val="FF954F"/>
          </a:solidFill>
          <a:ln/>
        </p:spPr>
      </p:sp>
      <p:sp>
        <p:nvSpPr>
          <p:cNvPr id="19" name="Shape 13"/>
          <p:cNvSpPr/>
          <p:nvPr/>
        </p:nvSpPr>
        <p:spPr>
          <a:xfrm>
            <a:off x="4261961" y="4100751"/>
            <a:ext cx="620078" cy="620078"/>
          </a:xfrm>
          <a:prstGeom prst="roundRect">
            <a:avLst>
              <a:gd name="adj" fmla="val 147465"/>
            </a:avLst>
          </a:prstGeom>
          <a:solidFill>
            <a:srgbClr val="FF954F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7937" y="4286726"/>
            <a:ext cx="248007" cy="24800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953095" y="4927521"/>
            <a:ext cx="2971681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Mesh Convergence</a:t>
            </a:r>
            <a:endParaRPr lang="en-US" sz="2300" dirty="0"/>
          </a:p>
        </p:txBody>
      </p:sp>
      <p:sp>
        <p:nvSpPr>
          <p:cNvPr id="22" name="Text 15"/>
          <p:cNvSpPr/>
          <p:nvPr/>
        </p:nvSpPr>
        <p:spPr>
          <a:xfrm>
            <a:off x="953095" y="5437703"/>
            <a:ext cx="7237809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Performed for static analysis using multiple densities (coarse to fine) until results stabilized.</a:t>
            </a: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723543" y="6436995"/>
            <a:ext cx="7696914" cy="1084898"/>
          </a:xfrm>
          <a:prstGeom prst="roundRect">
            <a:avLst>
              <a:gd name="adj" fmla="val 8003"/>
            </a:avLst>
          </a:prstGeom>
          <a:solidFill>
            <a:srgbClr val="FFD1B3"/>
          </a:solidFill>
          <a:ln/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235" y="6720245"/>
            <a:ext cx="258366" cy="206693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395293" y="6695361"/>
            <a:ext cx="6818471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Note:</a:t>
            </a: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Transient explicit analysis lacks an automatic mesh convergence tool in ANSYS.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190" y="444103"/>
            <a:ext cx="10290334" cy="603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Static Structural Simulation: Boundary Conditions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565190" y="1451372"/>
            <a:ext cx="2321600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Fixed Support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65190" y="1914644"/>
            <a:ext cx="6553081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complete face of the pentagon was fully constrained in all degrees of freedom.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90" y="2516386"/>
            <a:ext cx="5911810" cy="455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3"/>
          <p:cNvSpPr/>
          <p:nvPr/>
        </p:nvSpPr>
        <p:spPr>
          <a:xfrm>
            <a:off x="7519749" y="1451372"/>
            <a:ext cx="272986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Remote Force Application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19749" y="1914644"/>
            <a:ext cx="6553081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Force applied at 1/3rd of the fixed face length, calculated from Date of Birth digits.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519749" y="2479953"/>
            <a:ext cx="655308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DOB:</a:t>
            </a: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24-11-2003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519749" y="2746415"/>
            <a:ext cx="655308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Sum:</a:t>
            </a: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24 + 11 + 2003 = </a:t>
            </a:r>
            <a:r>
              <a:rPr lang="en-US" sz="1250" dirty="0">
                <a:solidFill>
                  <a:srgbClr val="53241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2038 N</a:t>
            </a:r>
            <a:endParaRPr lang="en-US" sz="12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749" y="3138130"/>
            <a:ext cx="6553081" cy="4296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5A989-4B39-274C-2E36-FE11A31DAD09}"/>
              </a:ext>
            </a:extLst>
          </p:cNvPr>
          <p:cNvSpPr/>
          <p:nvPr/>
        </p:nvSpPr>
        <p:spPr>
          <a:xfrm>
            <a:off x="12619078" y="7789425"/>
            <a:ext cx="1920240" cy="310636"/>
          </a:xfrm>
          <a:prstGeom prst="rect">
            <a:avLst/>
          </a:prstGeom>
          <a:solidFill>
            <a:srgbClr val="FDFC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4607"/>
            <a:ext cx="1026402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Static Structural Simulation: Results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1242774" y="582584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Total Deformation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6385798"/>
            <a:ext cx="41586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Maximum deformation occurred opposite the fixed support, with smooth and symmetric distribution.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237321" y="5825847"/>
            <a:ext cx="4155638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Equivalent Stress (von Mises)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5235893" y="6385798"/>
            <a:ext cx="415861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stress concentrated near the fixed face and load application region, confirming linear elastic behavior.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0126980" y="582584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Mesh Convergence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677995" y="6385798"/>
            <a:ext cx="41586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 mesh achieved stable stress/deformation values, validating its use for simulation.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71AA1E-C3B5-5416-D6F8-0F42118485C4}"/>
              </a:ext>
            </a:extLst>
          </p:cNvPr>
          <p:cNvSpPr/>
          <p:nvPr/>
        </p:nvSpPr>
        <p:spPr>
          <a:xfrm>
            <a:off x="12619078" y="7547968"/>
            <a:ext cx="1920240" cy="552093"/>
          </a:xfrm>
          <a:prstGeom prst="rect">
            <a:avLst/>
          </a:prstGeom>
          <a:solidFill>
            <a:srgbClr val="FDFC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1706B9-4753-776A-5CAC-4A5E6F67E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2" t="20247" r="40278" b="30617"/>
          <a:stretch/>
        </p:blipFill>
        <p:spPr bwMode="auto">
          <a:xfrm>
            <a:off x="793790" y="1841540"/>
            <a:ext cx="4326850" cy="3842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64AADA-6C9B-104A-CEF0-89D815B3E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3" t="19999" r="44584" b="35803"/>
          <a:stretch/>
        </p:blipFill>
        <p:spPr bwMode="auto">
          <a:xfrm>
            <a:off x="5235893" y="1878388"/>
            <a:ext cx="4442102" cy="3806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77E718-14A7-994D-BDBD-7F50DDF39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5" t="19260" r="45695" b="25432"/>
          <a:stretch/>
        </p:blipFill>
        <p:spPr bwMode="auto">
          <a:xfrm>
            <a:off x="9793248" y="1841539"/>
            <a:ext cx="4442102" cy="384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" y="-120789"/>
            <a:ext cx="14630400" cy="2578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 0"/>
          <p:cNvSpPr/>
          <p:nvPr/>
        </p:nvSpPr>
        <p:spPr>
          <a:xfrm>
            <a:off x="687705" y="3019901"/>
            <a:ext cx="12127944" cy="734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Transient Structural Simulation: Loading &amp; Time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87705" y="4048958"/>
            <a:ext cx="4287322" cy="589478"/>
          </a:xfrm>
          <a:prstGeom prst="roundRect">
            <a:avLst>
              <a:gd name="adj" fmla="val 48000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26" y="4196239"/>
            <a:ext cx="294680" cy="294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4158" y="4834890"/>
            <a:ext cx="2824520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Boundary Conditions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84158" y="5319832"/>
            <a:ext cx="3894415" cy="766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 face fully fixed; forces applied on the remaining five faces.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884158" y="6203871"/>
            <a:ext cx="2824520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Time Step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84158" y="6688812"/>
            <a:ext cx="389441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steps, 0.2-second time step, 1.0-second total simulation.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5171480" y="4048958"/>
            <a:ext cx="4287322" cy="589478"/>
          </a:xfrm>
          <a:prstGeom prst="roundRect">
            <a:avLst>
              <a:gd name="adj" fmla="val 48000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7801" y="4196239"/>
            <a:ext cx="294680" cy="2946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67933" y="4834890"/>
            <a:ext cx="2824520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Force Input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367933" y="5319832"/>
            <a:ext cx="3894415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face received time-varying forces based on peak USD→PKR exchange rates (1 USD = 281.5 PKR, applied force = 281.5 N).</a:t>
            </a:r>
            <a:endParaRPr lang="en-US" sz="15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1575" y="4196239"/>
            <a:ext cx="294680" cy="294680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1708" y="4048959"/>
            <a:ext cx="4287322" cy="3420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 10"/>
          <p:cNvSpPr/>
          <p:nvPr/>
        </p:nvSpPr>
        <p:spPr>
          <a:xfrm>
            <a:off x="9851708" y="7102316"/>
            <a:ext cx="2824520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FC9C7-2DF4-F3EE-9CA4-BE98A232A0FC}"/>
              </a:ext>
            </a:extLst>
          </p:cNvPr>
          <p:cNvSpPr/>
          <p:nvPr/>
        </p:nvSpPr>
        <p:spPr>
          <a:xfrm>
            <a:off x="12889230" y="7787640"/>
            <a:ext cx="1650088" cy="312421"/>
          </a:xfrm>
          <a:prstGeom prst="rect">
            <a:avLst/>
          </a:prstGeom>
          <a:solidFill>
            <a:srgbClr val="FDFC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633" y="539472"/>
            <a:ext cx="11306770" cy="733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Transient Structural Simulation: Deformation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33" y="1787604"/>
            <a:ext cx="7669530" cy="5430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1"/>
          <p:cNvSpPr/>
          <p:nvPr/>
        </p:nvSpPr>
        <p:spPr>
          <a:xfrm>
            <a:off x="686633" y="7438311"/>
            <a:ext cx="77627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935641" y="1763078"/>
            <a:ext cx="2820472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Deformation vs. Time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935641" y="2325767"/>
            <a:ext cx="5015627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Deformation fluctuated based on combined directional forces. Higher exchange-rate peaks led to greater displacement.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935641" y="3267432"/>
            <a:ext cx="5015627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Maximum deformation shifted across corners/edges.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935641" y="3846076"/>
            <a:ext cx="5015627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Largest deformation occurred on faces opposite the fixed boundary.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935641" y="4424720"/>
            <a:ext cx="5015627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Asymmetric deformation due to uneven load directions.</a:t>
            </a:r>
            <a:endParaRPr lang="en-US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996325-EC6C-AD59-9543-8637F1F8F166}"/>
              </a:ext>
            </a:extLst>
          </p:cNvPr>
          <p:cNvSpPr/>
          <p:nvPr/>
        </p:nvSpPr>
        <p:spPr>
          <a:xfrm>
            <a:off x="12619078" y="7547968"/>
            <a:ext cx="1920240" cy="552093"/>
          </a:xfrm>
          <a:prstGeom prst="rect">
            <a:avLst/>
          </a:prstGeom>
          <a:solidFill>
            <a:srgbClr val="FDFC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531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Marcellus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Haris Rehman</cp:lastModifiedBy>
  <cp:revision>4</cp:revision>
  <dcterms:created xsi:type="dcterms:W3CDTF">2025-11-29T15:28:29Z</dcterms:created>
  <dcterms:modified xsi:type="dcterms:W3CDTF">2025-11-29T16:08:01Z</dcterms:modified>
</cp:coreProperties>
</file>